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34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17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66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8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7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1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A0BA-C1C2-F940-9ADE-A3242497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200151"/>
            <a:ext cx="8915399" cy="2343150"/>
          </a:xfrm>
        </p:spPr>
        <p:txBody>
          <a:bodyPr/>
          <a:lstStyle/>
          <a:p>
            <a:r>
              <a:rPr lang="en-US" dirty="0"/>
              <a:t>CENG 317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1186C-482F-C04A-90BC-09EC9F479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971925"/>
            <a:ext cx="8915399" cy="1931737"/>
          </a:xfrm>
        </p:spPr>
        <p:txBody>
          <a:bodyPr>
            <a:normAutofit/>
          </a:bodyPr>
          <a:lstStyle/>
          <a:p>
            <a:r>
              <a:rPr lang="en-US" dirty="0"/>
              <a:t>Project Name: </a:t>
            </a:r>
            <a:r>
              <a:rPr lang="en-US" dirty="0" err="1"/>
              <a:t>Lumi</a:t>
            </a:r>
            <a:r>
              <a:rPr lang="en-US" dirty="0"/>
              <a:t> Monitor</a:t>
            </a:r>
          </a:p>
          <a:p>
            <a:r>
              <a:rPr lang="en-US" dirty="0"/>
              <a:t>Final presentation</a:t>
            </a:r>
          </a:p>
          <a:p>
            <a:r>
              <a:rPr lang="en-US" dirty="0"/>
              <a:t>Abdirashid Yusuf</a:t>
            </a:r>
          </a:p>
          <a:p>
            <a:r>
              <a:rPr lang="en-US" dirty="0"/>
              <a:t>Link: https</a:t>
            </a:r>
            <a:r>
              <a:rPr lang="en-US" u="sng" dirty="0"/>
              <a:t>:/</a:t>
            </a:r>
            <a:r>
              <a:rPr lang="en-US" u="sng" dirty="0" err="1"/>
              <a:t>github.com</a:t>
            </a:r>
            <a:r>
              <a:rPr lang="en-US" u="sng" dirty="0"/>
              <a:t>/Abdirashid-Yusuf/</a:t>
            </a:r>
            <a:r>
              <a:rPr lang="en-US" u="sng" dirty="0" err="1"/>
              <a:t>Lumi</a:t>
            </a:r>
            <a:r>
              <a:rPr lang="en-US" u="sng" dirty="0"/>
              <a:t>-monitor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71D4-480D-F54E-A5A9-38F08A5B674C}"/>
              </a:ext>
            </a:extLst>
          </p:cNvPr>
          <p:cNvSpPr txBox="1"/>
          <p:nvPr/>
        </p:nvSpPr>
        <p:spPr>
          <a:xfrm>
            <a:off x="6743700" y="3714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4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23D0-AA00-3E4A-9745-05EB71AC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FAE7-BADD-A848-A78B-4C0787A95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create a system that monitors the baby while it is sleeping and also senses the condition of the room. </a:t>
            </a:r>
          </a:p>
          <a:p>
            <a:pPr marL="0" indent="0">
              <a:buNone/>
            </a:pPr>
            <a:r>
              <a:rPr lang="en-US" b="1" dirty="0"/>
              <a:t>Sensors used</a:t>
            </a:r>
          </a:p>
          <a:p>
            <a:pPr marL="0" indent="0">
              <a:buNone/>
            </a:pPr>
            <a:r>
              <a:rPr lang="en-US" dirty="0"/>
              <a:t>I) TSL2591 Luminosity sensor</a:t>
            </a:r>
          </a:p>
          <a:p>
            <a:pPr marL="0" indent="0">
              <a:buNone/>
            </a:pPr>
            <a:r>
              <a:rPr lang="en-US" dirty="0"/>
              <a:t>II)DHT22 Temperature and Humidity sensor</a:t>
            </a:r>
          </a:p>
          <a:p>
            <a:pPr marL="0" indent="0">
              <a:buNone/>
            </a:pPr>
            <a:r>
              <a:rPr lang="en-US" dirty="0"/>
              <a:t>III) Adafruit I2S MEMS Microphone Breakout - SPH0645LM4H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am working on the SPH0645LM4H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1A5AE-2D93-C542-B2F7-47EB427D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72" y="4867868"/>
            <a:ext cx="2463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9655-081B-4F4A-A759-1E614B68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3786"/>
            <a:ext cx="8911687" cy="961292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11533-6FD8-124B-BD75-D987CC05D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32" y="1488831"/>
            <a:ext cx="11922368" cy="5275383"/>
          </a:xfrm>
        </p:spPr>
      </p:pic>
    </p:spTree>
    <p:extLst>
      <p:ext uri="{BB962C8B-B14F-4D97-AF65-F5344CB8AC3E}">
        <p14:creationId xmlns:p14="http://schemas.microsoft.com/office/powerpoint/2010/main" val="399386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79B-73D5-584D-9229-1D7569E7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52400"/>
            <a:ext cx="891168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6F671-357F-CF44-8036-19512F49D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53" y="656492"/>
            <a:ext cx="10117016" cy="6049107"/>
          </a:xfrm>
        </p:spPr>
      </p:pic>
    </p:spTree>
    <p:extLst>
      <p:ext uri="{BB962C8B-B14F-4D97-AF65-F5344CB8AC3E}">
        <p14:creationId xmlns:p14="http://schemas.microsoft.com/office/powerpoint/2010/main" val="225396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67D5-9418-9B4F-85BE-62D0330D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5508"/>
            <a:ext cx="8911687" cy="785446"/>
          </a:xfrm>
        </p:spPr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3A65F-C4D8-554D-B8BF-E427BA14E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839" y="1511510"/>
            <a:ext cx="4098722" cy="2498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BDF27-2D4C-3947-9F21-EE1909B67B32}"/>
              </a:ext>
            </a:extLst>
          </p:cNvPr>
          <p:cNvSpPr txBox="1"/>
          <p:nvPr/>
        </p:nvSpPr>
        <p:spPr>
          <a:xfrm>
            <a:off x="2145323" y="114217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Enclosed Hardware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D70C5-2B7F-C54E-ADED-871F603D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75" y="1647148"/>
            <a:ext cx="3647091" cy="2599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70782-92E6-504A-8B10-E705D286648B}"/>
              </a:ext>
            </a:extLst>
          </p:cNvPr>
          <p:cNvSpPr txBox="1"/>
          <p:nvPr/>
        </p:nvSpPr>
        <p:spPr>
          <a:xfrm>
            <a:off x="6264166" y="123577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85417A-2129-794E-A13F-E6210BFE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87669" y="4435364"/>
            <a:ext cx="9144000" cy="2422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72F9E1-81A6-5142-8F5F-7A7BD29E972C}"/>
              </a:ext>
            </a:extLst>
          </p:cNvPr>
          <p:cNvSpPr txBox="1"/>
          <p:nvPr/>
        </p:nvSpPr>
        <p:spPr>
          <a:xfrm>
            <a:off x="2257425" y="412908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readings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9E3915-CDB1-CC41-AB37-4C242767EF36}"/>
              </a:ext>
            </a:extLst>
          </p:cNvPr>
          <p:cNvSpPr txBox="1"/>
          <p:nvPr/>
        </p:nvSpPr>
        <p:spPr>
          <a:xfrm>
            <a:off x="9801225" y="1647148"/>
            <a:ext cx="2128837" cy="259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C9BD4-1BE0-E044-94E7-8D33AB7FB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16080" y="1605106"/>
            <a:ext cx="2713983" cy="2611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228395-8654-BF49-A1D0-51F0874A5E8E}"/>
              </a:ext>
            </a:extLst>
          </p:cNvPr>
          <p:cNvSpPr txBox="1"/>
          <p:nvPr/>
        </p:nvSpPr>
        <p:spPr>
          <a:xfrm>
            <a:off x="9958996" y="1229390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3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FB00-9C6C-0946-AFA3-945C95B8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from previous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64E6-5E6D-C84E-83A5-715BF28B3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TECH 101 </a:t>
            </a:r>
            <a:r>
              <a:rPr lang="en-CA" dirty="0"/>
              <a:t>Electric Circuits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Basic circuitry is a very essential for this project. This course helped in the design of the schematics.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CA" dirty="0"/>
              <a:t>CENG 216 Intro to Software Engineering</a:t>
            </a:r>
          </a:p>
          <a:p>
            <a:pPr marL="0" indent="0">
              <a:buNone/>
            </a:pPr>
            <a:r>
              <a:rPr lang="en-CA" dirty="0"/>
              <a:t>This course helped me in preparing my project schedule using Microsoft project manager.</a:t>
            </a:r>
          </a:p>
          <a:p>
            <a:r>
              <a:rPr lang="en-US" dirty="0"/>
              <a:t>TECH 103 Technical C</a:t>
            </a:r>
          </a:p>
          <a:p>
            <a:pPr marL="0" indent="0">
              <a:buNone/>
            </a:pPr>
            <a:r>
              <a:rPr lang="en-US" dirty="0"/>
              <a:t>In this course I got familiar with the raspberry pi. I wrote C code on a raspberry pi.</a:t>
            </a:r>
          </a:p>
          <a:p>
            <a:r>
              <a:rPr lang="en-US" dirty="0"/>
              <a:t>https://</a:t>
            </a:r>
            <a:r>
              <a:rPr lang="en-US" dirty="0" err="1"/>
              <a:t>learn.adafruit.com</a:t>
            </a:r>
            <a:r>
              <a:rPr lang="en-US" dirty="0"/>
              <a:t>/adafruit-i2s-mems-microphone-breakout/raspberry-pi-wiring-and-test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D314-C539-424E-A156-83BF2872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215" y="624110"/>
            <a:ext cx="9312397" cy="128089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13463-C356-8343-8F99-57400E4B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31951" y="2004646"/>
            <a:ext cx="5037666" cy="31624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A19F6-7184-1D48-9042-1C13B3EC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0276"/>
            <a:ext cx="5959597" cy="3668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44469-FAD6-BD46-A193-E7E610F1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37" y="4847492"/>
            <a:ext cx="320137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4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{791F8B45-B185-9944-A7DE-F950A693B928}tf10001069</Template>
  <TotalTime>237</TotalTime>
  <Words>172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CENG 317</vt:lpstr>
      <vt:lpstr>Introduction</vt:lpstr>
      <vt:lpstr>Budget</vt:lpstr>
      <vt:lpstr>Schedule</vt:lpstr>
      <vt:lpstr>Images</vt:lpstr>
      <vt:lpstr>Knowledge from previous classes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317</dc:title>
  <dc:creator>Abdirashid Yusuf</dc:creator>
  <cp:lastModifiedBy>Abdirashid Yusuf</cp:lastModifiedBy>
  <cp:revision>12</cp:revision>
  <dcterms:created xsi:type="dcterms:W3CDTF">2019-11-28T15:18:40Z</dcterms:created>
  <dcterms:modified xsi:type="dcterms:W3CDTF">2019-11-28T19:19:45Z</dcterms:modified>
</cp:coreProperties>
</file>